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3A42FB-4546-4A8A-8253-9C75874F9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7B4957-6606-4A21-BE2C-584273C346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45EA78-0D7C-4FCA-B606-8040E87B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7D5297-61EB-4569-A6DD-83DD4C3AE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A3AA3B-6ADE-4AC7-9799-6E410BCDF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24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23DF9-A896-407B-B8EB-6F6B218A7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60D2C7-05F6-4B49-855F-B8F1D92A3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E56233-71FB-487C-9A55-AECE812E2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D92855-5786-44B5-9102-7CB18849F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8E3138-4CD2-42D3-AE78-8F410987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9195725-CF4E-4E4B-9846-ECAECBD320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80171C-C155-461A-9D78-948CC0A2A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CDC7E5-5098-4A7A-96F8-74B457E76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F9E3C0-D1D6-48B2-8916-2C267825D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6DBD24-2873-452E-B9FF-2D845D2BF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221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FBFE3-EC88-447A-85B4-3B2F52DD1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00BB2C-3F3A-4434-8398-A4F50532E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2CB06F-EE87-45C6-B088-630E64C9C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C0EB8C-ACE1-4EBD-9788-3A28E1F4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E20D3D-D401-4F32-870C-D57D99F7E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5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E6463E-1F9E-434A-9814-8FD4B5B51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3F7A8B-327F-4714-B1DC-990638166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42CBC1-45D8-408D-80A2-6874494ED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492459-A6BE-419C-8B3A-A485B250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C0B6A3-BB4D-4D43-9769-BF6E47ABC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20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1BC5D7-DB81-4A6A-A406-246CFB4E8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C6B2A9-78C3-4BDF-9194-D12FB39B0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E86D7D-24BD-409B-81EC-950D17077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D69B27-29DF-4487-964F-9144F39DB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81E8B0-66AE-4D10-8C31-F8EBBB273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9552D3-7B09-405F-AED8-A5B27FA00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0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BC5A3-4F30-4B9C-AEC2-A776492CD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1EF062-C84F-4AF0-8DD7-348B2E9ED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0B172B-A79F-4FA2-85CF-F9066648A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5BE649E-16D0-43C2-91E5-D4BC61A5D7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2E372A-7B39-44A6-B34A-C1394F280F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945811-5B05-45BC-A2FB-AFA7E85D5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2E350DA-90D7-43F5-AC98-2D6FF7D6A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96390A0-E3CE-4511-BD47-590AFF7CF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259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0AC04-F170-409E-9693-8156714BE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FA2CB0E-57A2-4CB3-98C5-AAC75972C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95B3775-742E-4E54-9DD2-0AE093CF6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33C797-2180-4F11-8311-B1B9217C1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11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3FBE97C-07E7-43AF-A1CF-CDC4DF2E1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0DF328C-321D-43D9-8DAD-99626D359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6F3737-B93B-4E04-9A0C-0682E4B41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5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AFA3CA-2C3B-4602-83B7-6B79D8B13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B1346-7C9D-4298-9E26-007F1CD51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64C82C-A78B-4B0B-8431-A75D47080C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8EE43F-1C2E-47BC-9BD8-C9EE7B75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FAE729-D128-468E-B84B-31BCF3738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5E41CF-CC99-4B79-BD2A-F12DD3544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65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6787D7-C20D-4C80-863D-AFCE5DC7D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BBFE2B7-135D-4415-AF99-214CC8707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657028-70BF-4D82-99FB-DDEF5C70A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9D1608-9169-43E4-BBEA-300513CA1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B431F4-18AD-42BB-9516-F59E12B41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9AEA4C-7AA1-49FB-A6FE-5DD27584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15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BFBCD1-3BA0-47BD-B2E3-D2DB264E7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0B4677-4A5C-439A-999D-6EB92CA60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5E5343-F73E-4E98-AC22-AB235FAD67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D7128-B527-4647-AB79-B216A4EE11D0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E3E61C-8A75-4BC6-9813-1A2F932EA2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EF47AB-A665-45BE-B939-E3F289E36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79FAC-EE19-4AEF-97FA-4129EAE2F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96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D9F78D-B9AA-4A53-9B2F-6C40CF956A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Применение возможностей искусственного интеллекта на уроках истории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AB3E4B6-7994-41B3-AA00-53F728ED90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Лыгина Екатерина Александровна</a:t>
            </a:r>
          </a:p>
          <a:p>
            <a:pPr algn="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Учитель истории</a:t>
            </a:r>
          </a:p>
          <a:p>
            <a:pPr algn="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ГБОУ СОШ №4 пгт. Алексеевка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B7812A-3598-434C-8579-F787D5D0F0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51A509-9BAF-498D-A949-5261C59482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81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544F36-F3E9-4253-BB16-B81CCD3FF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Бонус: как создать пост для социальных сетей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85ED8C-06DA-440B-9C68-10E155EC92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Написать пост в школьную группу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ВКонтакте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о том, что  в школе прошло очередное занятие в рамках цикла внеурочной программы «Разговоры о важном», тема занятия «Как создаются мультфильмы?»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158A4C-B60A-4CB9-AF02-6E6518648B5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🎬 КУЛЬТУРНЫЙ ПРОСВЕТ: КАК РОЖДАЕТСЯ МУЛЬТФИЛЬМ?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Вчера в нашей школе прошло очередное занятие цикла «Разговоры о важном» — и это было не скучное нравоучение, а настоящее погружение в мир анимации! 🎨✨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Что узнали наши ребята: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✅ Как из простого рисунка рождается движение (да, раньше аниматоры рисовали 24 кадра в секунду вручную!)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✅ Чем отличается 2D, 3D и кукольная анимация (спойлер: «Ёжик в тумане» — это кукольный шедевр!)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✅ Как российские мультфильмы покоряли мир: от «Чебурашки» до «</a:t>
            </a:r>
            <a:r>
              <a:rPr lang="ru-RU" sz="1200" b="1" dirty="0" err="1">
                <a:solidFill>
                  <a:schemeClr val="accent1">
                    <a:lumMod val="75000"/>
                  </a:schemeClr>
                </a:solidFill>
              </a:rPr>
              <a:t>Смешариков</a:t>
            </a:r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»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✅ Почему мультфильмы — это не «только для детей»: через них говорят о дружбе, выборе, ответственности и даже философии 🌌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💡 Главный вывод занятия: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Мультфильм — это не просто развлечение. Это труд сотен людей (художников, звукорежиссёров, актёров), любовь к деталям и... смелость мечтать. Как говорил Юрий Норштейн: *«Анимация — это искусство превращать мечту в движение»*.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📸 Фото с занятия — в альбоме группы!  </a:t>
            </a:r>
          </a:p>
          <a:p>
            <a:r>
              <a:rPr lang="ru-RU" sz="1200" b="1" dirty="0">
                <a:solidFill>
                  <a:schemeClr val="accent1">
                    <a:lumMod val="75000"/>
                  </a:schemeClr>
                </a:solidFill>
              </a:rPr>
              <a:t>👉 А какой ваш любимый советский/российский мультфильм? Пишите в комментариях — устроим культурный обмен! 👇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757DC7-329D-46F7-BDD3-44E8225BC7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3A29C3-91EC-4CCE-BF38-C436D47A92E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5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905A99-7FA4-40D8-B27E-30493AE67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Нейросети для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4AD379-DF72-4911-BF57-6C6ED28F9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Алиса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AI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DeepSeek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Gigachat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ИИ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чатбот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(приложение)</a:t>
            </a:r>
          </a:p>
          <a:p>
            <a:endParaRPr lang="ru-RU" dirty="0">
              <a:solidFill>
                <a:srgbClr val="000000"/>
              </a:solidFill>
              <a:latin typeface="Yandex Sans Text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01FB56-31F4-4FED-B811-465B503E3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BDE4D4-8894-4F2C-BF4A-06ABC79555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7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1DB24A-7283-49A3-8DB5-16871839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Создание наглядных карточек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193D42-FDBD-4BEB-879D-4F493587A1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: Создай серию карточек по теме: «Правление Петра 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8D9BD4-DC50-49F6-A6F7-A969684AA5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Результат: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### 🃏 Карточка 1: Начало самостоятельного правления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Ключевые факты: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- Совместное правление с Иваном V (1682–1696) при регентстве царевны Софьи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- Страна фактически управлялась боярами; Петр жил в Преображенском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- 1689 г. — свержение Софьи после «дела царевича»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- 1696 г. — после смерти Ивана V — единоличное правление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Значение: Петр получил возможность проводить радикальные преобразования без боярского сопротивления.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E96137-4E70-4F08-B15C-3945AF271A8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3C8D92-C4F8-4AF6-812F-3EC8DD2856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11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E4795A-0F9F-426A-B4B7-6B6602087F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t>Создание тестов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8EF64E-B2BF-4ACC-BBDF-8C70289DCC4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Создай тест из 5 вопросов с выбором одного варианта из четырех по теме: «Установление республики в Древнем Риме»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68CFE4-F7FD-46EF-8D41-AFC1402777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Тест: Установление республики в Древнем Риме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Вопрос 1. В каком году, согласно римской традиции, была свергнута монархия и установлена республика?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Ⓐ 510 г. до н.э.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Ⓑ 509 г. до н.э.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Ⓒ 490 г. до н.э.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Ⓓ 450 г. до н.э.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Вопрос 2. Кто возглавил восстание против последнего римского царя и стал одним из первых консулов республики?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Ⓐ Гай Юлий Цезарь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Ⓑ Луций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Юний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Брут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Ⓒ Марк Туллий Цицерон  </a:t>
            </a:r>
          </a:p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Ⓓ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Публий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Валерий 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</a:rPr>
              <a:t>Попликола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10C141-75AE-485F-905E-998CFEA5AF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65B26C-9E98-475A-A7C8-13365FB561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21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45DC27-1313-4A6E-8D08-276665381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Создание проблемных заданий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1BF2B8-B4B7-4036-81C4-F25430B90A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Ты учитель истории. Создай письмо Святослава детям, в котором раскрыта тайна Руси X века. Дети должны разгадать историю ссоры трех сыновей Святослава. Сделай письмо креативным и понятным для ребенка 12 лет</a:t>
            </a:r>
            <a:r>
              <a:rPr lang="ru-RU" dirty="0"/>
              <a:t>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628DB98-811A-4119-A8E2-E06B328ACE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*Письмо написано на пергаменте гусиным пером. Края слегка обожжены, как будто его спасли из костра. В углу — отпечаток ладони, вымазанной в земле.*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### 📮 ЗАВЕЩАНИЕ КНЯЗЯ СВЯТОСЛАВА  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*Найдено в дубовой шкатулке под камнем на берегу Днепра, где я часто смотрел на закат*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Здравствуйте, отважные искатели правды!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r>
              <a:rPr lang="ru-RU" sz="2900" b="1" dirty="0">
                <a:solidFill>
                  <a:schemeClr val="accent1">
                    <a:lumMod val="75000"/>
                  </a:schemeClr>
                </a:solidFill>
              </a:rPr>
              <a:t>Если вы держите это письмо в руках — значит, время пришло. Меня зовут Святослав, сын Игоря и Ольги. Я не любил теремов и золотых чаш — мой дом был в седле, а кровать — под открытым небом. Но перед тем как уйти в последний поход против печенегов, я оставил вам эту тайну. Не для страха — для разума.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26B712-9FC8-44A3-9A90-AF17BE9143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68C6332-EADD-4CE4-811B-7332CB0BE3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90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19CAA2-B1E6-4BC9-A92B-060071B8A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Создание конспекта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ED5CC1-FE99-4901-AD75-335A390BBA7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Составь конспект урока истории в 7 классе по теме: «Начало Смутного времени». Обязательно укажи причины Смуты,  основные даты и основных исторических деятелей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5023DE3-95A4-46DB-9884-9EC2128A3E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Конспект урока истории в 7 классе  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Тема: «Начало Смутного времени»  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Тип урока: изучение нового материала  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Продолжительность: 40 минут  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#### </a:t>
            </a: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Segoe UI Emoji" panose="020B0502040204020203" pitchFamily="34" charset="0"/>
              </a:rPr>
              <a:t>📌</a:t>
            </a: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Цели и задачи урока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| Цель | Сформировать представление о причинах, хронологии и ключевых участниках начального этапа Смутного времени (1598–1606 гг.) |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| Задачи | 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• Объяснить причины возникновения Смуты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• Познакомить с основными датами и деятелями периода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kern="100" dirty="0">
                <a:solidFill>
                  <a:schemeClr val="accent1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• Развить умение анализировать исторические события через призму причинно-следственных связей |</a:t>
            </a:r>
            <a:endParaRPr lang="ru-RU" sz="2000" b="1" kern="100" dirty="0">
              <a:solidFill>
                <a:schemeClr val="accent1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4504E1-BF30-4E63-A2D4-B26B727EBA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576CE2-3CEC-483C-BD06-775BD5B5E6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89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65E003-8D8F-4D4B-B2F9-53F0A96F7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Генерирование изображений по описанию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911639-F2DA-4002-9167-1DC104AD45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Изобрази, как выглядела Москва в 1147 году. Детальное фото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BB13D047-E1DE-43B3-89BB-7AB8AD15E2A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507572"/>
            <a:ext cx="4766469" cy="4766469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B84A57-1CBF-4A33-9E14-A2E29CEA0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E19E2D-0FBB-4066-840A-0A0023CD9E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62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7FB25-D7BC-40C5-93AA-6DE219953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Генерирование изображений по описанию из исторического источника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2F2FD4-DBD5-4677-BB33-AF632F5759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Сгенерируй изображение по описанию: … от города Самары в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двадцети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шести верстах имеется пригород Алексеевск. Построен вновь на реке Самаре в угоре, земляной, на три угла клином и ныне осыпался и вместо крепости по тому городу обнесено забором мерой в трёх стенах… по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тритцети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по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осми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сажен. В круг его был ров и ныне весь осыпался и вкруг всего жилья обнесено забором и при том заборе от приходу воинских людей каракалпак и других приходов рогатками… А живут в нём люди русские прапорщик один, капралов-четыре, солдат-девяносто восемь, казаков-сорок восемь, посадских-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двадцеть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, бобылей-семь человек. А стоит город на берегу реки Самары. Стороны его-болото впало в Самару, а з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дву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сторон пришла дикая степь, а лесов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блиско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нет, только лес по реке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Самае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да по Кинелю. И та река Кинель в расстоянии от того города в версте пала в реку Самара и по тем рекам лес… А построен город на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перелазех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их воинских людей вместо охранения от воинских людей…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C006654-E7B4-46C1-AE65-5446AF51780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331" y="1825625"/>
            <a:ext cx="4425226" cy="4425226"/>
          </a:xfr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AD391E-3324-4CFD-A1E2-49657B26B5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354AE6-1EAD-453D-B6CF-C19F9D4115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63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E2308-81C3-4C78-84A2-4E0799134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Создание квестов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B1837B-C364-4FDE-ADF1-7EF284FDA3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Создай квест-игру для урока истории по теме «Дворцовые перевороты» для учащихся 8 класса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281876-6A0C-489A-AFD4-EFFFD559AE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🕵️‍♂️ КВЕСТ-ИГРА «ТАЙНА ЗИМНЕГО ДВОРЦА» 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*Для учащихся 8 класса | Продолжительность: 45–50 минут*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#### 📜 СЮЖЕТНАЯ ЗАВЯЗКА (читает учитель в начале урока)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«Ночь на 28 июня 1762 года. В Зимнем дворце царит тревога. Император Пётр III исчез. На престол взошла его супруга Екатерина. Но что на самом деле произошло? Вы — юные историки-детективы. Ваша задача: пройти по следам четырёх дворцовых переворотов (1725–1762 гг.), собрать улики и раскрыть главную тайну: **ПОЧЕМУ В РОССИИ ЗА 37 ЛЕТ СМЕНИЛОСЬ 6 ПРАВИТЕЛЕЙ?**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7F9687-FA66-4EA9-AA77-E23DC256DE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EF3436-7E67-4A27-902C-1555C5AE79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16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EB194F-095F-439F-A16B-F435EE18B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Создание ролевых игр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15FD03-D520-4183-A7A1-4F1CDAC868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Промт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: Создай сценарий игры для 9 класса на тему: «Суд над декабристами». Распредели по ролям: обвинители, обвиняемые, адвокаты, судьи, свидетели.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B166D9-04D9-4D99-BB73-CDA6BCBFAF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🎭 СЦЕНАРИЙ РОЛЕВОЙ ИГРЫ 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«Военно-судебная комиссия по делу декабристов»  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*Для учащихся 9 класса | Продолжительность: 2 урока (90 минут)*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📜 ИСТОРИЧЕСКИЙ КОНТЕКСТ (для учителя и вводная часть)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&gt; *14 декабря 1825 года на Сенатской площади Петербурга около 3000 солдат отказались присягать новому императору Николаю I и потребовали передачи власти «временному правительству». Восстание было подавлено артиллерией. Более 600 человек арестованы. Создана следственная комиссия под председательством самого Николая I. 13 июля 1826 года вынесен приговор: 5 казненных, 23 — каторга, остальные — ссылка и штрафы.*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&gt; Цель игры: Не «осудить» или «оправдать», а понять мотивы обеих сторон — революционеров, мечтавших о свободе, и власти, защищавшей стабильность империи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3F2AA5-B5E0-467B-B96E-8EAE706BAF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003"/>
            <a:ext cx="895141" cy="35445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9556FE-5C69-4129-89CB-1CFA000980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009" y="3313479"/>
            <a:ext cx="895141" cy="354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263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1238</Words>
  <Application>Microsoft Office PowerPoint</Application>
  <PresentationFormat>Широкоэкранный</PresentationFormat>
  <Paragraphs>88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Yandex Sans Text</vt:lpstr>
      <vt:lpstr>Тема Office</vt:lpstr>
      <vt:lpstr>Применение возможностей искусственного интеллекта на уроках истории </vt:lpstr>
      <vt:lpstr>Создание наглядных карточек</vt:lpstr>
      <vt:lpstr>Создание тестов</vt:lpstr>
      <vt:lpstr>Создание проблемных заданий</vt:lpstr>
      <vt:lpstr>Создание конспекта урока</vt:lpstr>
      <vt:lpstr>Генерирование изображений по описанию</vt:lpstr>
      <vt:lpstr>Генерирование изображений по описанию из исторического источника</vt:lpstr>
      <vt:lpstr>Создание квестов</vt:lpstr>
      <vt:lpstr>Создание ролевых игр</vt:lpstr>
      <vt:lpstr>Бонус: как создать пост для социальных сетей</vt:lpstr>
      <vt:lpstr>Нейросети для работы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возможностей искусственного интеллекта на уроках истории </dc:title>
  <dc:creator>Ekaterina</dc:creator>
  <cp:lastModifiedBy>Ekaterina</cp:lastModifiedBy>
  <cp:revision>2</cp:revision>
  <dcterms:created xsi:type="dcterms:W3CDTF">2026-02-09T18:38:22Z</dcterms:created>
  <dcterms:modified xsi:type="dcterms:W3CDTF">2026-02-09T20:46:52Z</dcterms:modified>
</cp:coreProperties>
</file>